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0" r:id="rId5"/>
    <p:sldId id="271" r:id="rId6"/>
    <p:sldId id="266" r:id="rId7"/>
  </p:sldIdLst>
  <p:sldSz cx="9144000" cy="5143500" type="screen16x9"/>
  <p:notesSz cx="7026275" cy="931227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8">
          <p15:clr>
            <a:srgbClr val="A4A3A4"/>
          </p15:clr>
        </p15:guide>
        <p15:guide id="2" orient="horz" pos="951">
          <p15:clr>
            <a:srgbClr val="A4A3A4"/>
          </p15:clr>
        </p15:guide>
        <p15:guide id="3" orient="horz" pos="1034">
          <p15:clr>
            <a:srgbClr val="A4A3A4"/>
          </p15:clr>
        </p15:guide>
        <p15:guide id="4" orient="horz" pos="1081">
          <p15:clr>
            <a:srgbClr val="A4A3A4"/>
          </p15:clr>
        </p15:guide>
        <p15:guide id="5" pos="1737">
          <p15:clr>
            <a:srgbClr val="A4A3A4"/>
          </p15:clr>
        </p15:guide>
        <p15:guide id="6" pos="2793">
          <p15:clr>
            <a:srgbClr val="A4A3A4"/>
          </p15:clr>
        </p15:guide>
        <p15:guide id="7" pos="338">
          <p15:clr>
            <a:srgbClr val="A4A3A4"/>
          </p15:clr>
        </p15:guide>
        <p15:guide id="8" pos="23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ha Rodrigues" initials="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33CAFF"/>
    <a:srgbClr val="000000"/>
    <a:srgbClr val="ADB000"/>
    <a:srgbClr val="FFEBAB"/>
    <a:srgbClr val="D9DAD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98822-EE94-4F82-853B-F8C0C138D1AF}" v="2" dt="2026-03-24T16:40:05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2"/>
      </p:cViewPr>
      <p:guideLst>
        <p:guide orient="horz" pos="3068"/>
        <p:guide orient="horz" pos="951"/>
        <p:guide orient="horz" pos="1034"/>
        <p:guide orient="horz" pos="1081"/>
        <p:guide pos="1737"/>
        <p:guide pos="2793"/>
        <p:guide pos="338"/>
        <p:guide pos="2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kriti Singh" userId="S::sukritis@iwahq.org::aec8488d-42ce-40aa-aa2f-e0aab24bc67e" providerId="AD" clId="Web-{4A8AAF7D-9414-5899-432E-FD044EC1BE38}"/>
    <pc:docChg chg="modSld">
      <pc:chgData name="Sukriti Singh" userId="S::sukritis@iwahq.org::aec8488d-42ce-40aa-aa2f-e0aab24bc67e" providerId="AD" clId="Web-{4A8AAF7D-9414-5899-432E-FD044EC1BE38}" dt="2026-03-17T14:49:18.323" v="25" actId="1076"/>
      <pc:docMkLst>
        <pc:docMk/>
      </pc:docMkLst>
    </pc:docChg>
  </pc:docChgLst>
  <pc:docChgLst>
    <pc:chgData name="Abhilasha" userId="e8f3a497-cb92-4e9d-83c9-a174a06fd70f" providerId="ADAL" clId="{4B31DE82-9BA0-4976-8025-2C2CAF4CC41B}"/>
    <pc:docChg chg="undo custSel modSld modMainMaster">
      <pc:chgData name="Abhilasha" userId="e8f3a497-cb92-4e9d-83c9-a174a06fd70f" providerId="ADAL" clId="{4B31DE82-9BA0-4976-8025-2C2CAF4CC41B}" dt="2026-03-24T16:34:21.123" v="3" actId="20577"/>
      <pc:docMkLst>
        <pc:docMk/>
      </pc:docMkLst>
      <pc:sldChg chg="addSp modSp mod">
        <pc:chgData name="Abhilasha" userId="e8f3a497-cb92-4e9d-83c9-a174a06fd70f" providerId="ADAL" clId="{4B31DE82-9BA0-4976-8025-2C2CAF4CC41B}" dt="2026-03-24T16:34:21.123" v="3" actId="20577"/>
        <pc:sldMkLst>
          <pc:docMk/>
          <pc:sldMk cId="1971550282" sldId="270"/>
        </pc:sldMkLst>
        <pc:spChg chg="add mod">
          <ac:chgData name="Abhilasha" userId="e8f3a497-cb92-4e9d-83c9-a174a06fd70f" providerId="ADAL" clId="{4B31DE82-9BA0-4976-8025-2C2CAF4CC41B}" dt="2026-03-24T16:34:21.123" v="3" actId="20577"/>
          <ac:spMkLst>
            <pc:docMk/>
            <pc:sldMk cId="1971550282" sldId="270"/>
            <ac:spMk id="2" creationId="{CC002F36-BFD4-C945-0A66-FD099AC67C2A}"/>
          </ac:spMkLst>
        </pc:spChg>
        <pc:spChg chg="add mod">
          <ac:chgData name="Abhilasha" userId="e8f3a497-cb92-4e9d-83c9-a174a06fd70f" providerId="ADAL" clId="{4B31DE82-9BA0-4976-8025-2C2CAF4CC41B}" dt="2026-03-24T16:34:11.756" v="1"/>
          <ac:spMkLst>
            <pc:docMk/>
            <pc:sldMk cId="1971550282" sldId="270"/>
            <ac:spMk id="3" creationId="{16F14B19-88CC-751B-ABBD-7E344A4B965C}"/>
          </ac:spMkLst>
        </pc:spChg>
      </pc:sldChg>
      <pc:sldMasterChg chg="modSldLayout">
        <pc:chgData name="Abhilasha" userId="e8f3a497-cb92-4e9d-83c9-a174a06fd70f" providerId="ADAL" clId="{4B31DE82-9BA0-4976-8025-2C2CAF4CC41B}" dt="2026-03-24T16:34:00.549" v="0" actId="478"/>
        <pc:sldMasterMkLst>
          <pc:docMk/>
          <pc:sldMasterMk cId="3463164228" sldId="2147483648"/>
        </pc:sldMasterMkLst>
        <pc:sldLayoutChg chg="delSp mod">
          <pc:chgData name="Abhilasha" userId="e8f3a497-cb92-4e9d-83c9-a174a06fd70f" providerId="ADAL" clId="{4B31DE82-9BA0-4976-8025-2C2CAF4CC41B}" dt="2026-03-24T16:34:00.549" v="0" actId="478"/>
          <pc:sldLayoutMkLst>
            <pc:docMk/>
            <pc:sldMasterMk cId="3463164228" sldId="2147483648"/>
            <pc:sldLayoutMk cId="3305713183" sldId="2147483673"/>
          </pc:sldLayoutMkLst>
          <pc:spChg chg="del">
            <ac:chgData name="Abhilasha" userId="e8f3a497-cb92-4e9d-83c9-a174a06fd70f" providerId="ADAL" clId="{4B31DE82-9BA0-4976-8025-2C2CAF4CC41B}" dt="2026-03-24T16:34:00.549" v="0" actId="478"/>
            <ac:spMkLst>
              <pc:docMk/>
              <pc:sldMasterMk cId="3463164228" sldId="2147483648"/>
              <pc:sldLayoutMk cId="3305713183" sldId="2147483673"/>
              <ac:spMk id="9" creationId="{BC409C12-5789-5AAA-CF6D-F7BDB3304872}"/>
            </ac:spMkLst>
          </pc:spChg>
          <pc:spChg chg="del">
            <ac:chgData name="Abhilasha" userId="e8f3a497-cb92-4e9d-83c9-a174a06fd70f" providerId="ADAL" clId="{4B31DE82-9BA0-4976-8025-2C2CAF4CC41B}" dt="2026-03-24T16:34:00.549" v="0" actId="478"/>
            <ac:spMkLst>
              <pc:docMk/>
              <pc:sldMasterMk cId="3463164228" sldId="2147483648"/>
              <pc:sldLayoutMk cId="3305713183" sldId="2147483673"/>
              <ac:spMk id="10" creationId="{7BEEFA53-F375-8D90-3935-CA63CBB1308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A41B-1B3F-7841-B42D-D192A41A0921}" type="datetimeFigureOut">
              <a:rPr lang="de-DE" smtClean="0">
                <a:latin typeface="Arial"/>
              </a:rPr>
              <a:pPr/>
              <a:t>24.03.2026</a:t>
            </a:fld>
            <a:endParaRPr lang="en-US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E7B6-3AFF-084E-8E9B-3DC03A9E0E3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409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ED643C91-6C4C-A842-8FDD-92E81AC359D7}" type="datetimeFigureOut">
              <a:rPr lang="de-DE" smtClean="0"/>
              <a:pPr/>
              <a:t>24.03.2026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0D6102AA-C24B-6A42-9071-A00248763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2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803EB3B-2390-E5CA-F1F2-92EF8C7FDF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288508"/>
            <a:ext cx="9144000" cy="3322848"/>
          </a:xfrm>
          <a:prstGeom prst="rect">
            <a:avLst/>
          </a:prstGeom>
        </p:spPr>
      </p:pic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pic>
        <p:nvPicPr>
          <p:cNvPr id="11" name="Bild 7">
            <a:extLst>
              <a:ext uri="{FF2B5EF4-FFF2-40B4-BE49-F238E27FC236}">
                <a16:creationId xmlns:a16="http://schemas.microsoft.com/office/drawing/2014/main" id="{A7B9E265-9542-0768-CBA1-1B55EE96B5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0" y="4748400"/>
            <a:ext cx="1436458" cy="15239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99392B8-B460-8A7A-9CCF-5B16DC80A1AD}"/>
              </a:ext>
            </a:extLst>
          </p:cNvPr>
          <p:cNvGrpSpPr/>
          <p:nvPr userDrawn="1"/>
        </p:nvGrpSpPr>
        <p:grpSpPr>
          <a:xfrm>
            <a:off x="352425" y="153914"/>
            <a:ext cx="6241703" cy="1068595"/>
            <a:chOff x="352425" y="153914"/>
            <a:chExt cx="6241703" cy="106859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8AA6C-86E6-CCE8-C9A9-61953C290B65}"/>
                </a:ext>
              </a:extLst>
            </p:cNvPr>
            <p:cNvSpPr txBox="1"/>
            <p:nvPr/>
          </p:nvSpPr>
          <p:spPr>
            <a:xfrm>
              <a:off x="352425" y="153914"/>
              <a:ext cx="5677439" cy="7848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685800"/>
              <a:r>
                <a:rPr lang="en-US" sz="2250" b="1" dirty="0">
                  <a:solidFill>
                    <a:srgbClr val="00AEEF"/>
                  </a:solidFill>
                  <a:cs typeface="Arial"/>
                </a:rPr>
                <a:t>20</a:t>
              </a:r>
              <a:r>
                <a:rPr lang="en-US" sz="2250" b="1" baseline="30000" dirty="0">
                  <a:solidFill>
                    <a:srgbClr val="00AEEF"/>
                  </a:solidFill>
                  <a:cs typeface="Arial"/>
                </a:rPr>
                <a:t>th</a:t>
              </a:r>
              <a:r>
                <a:rPr lang="en-US" sz="2250" b="1" dirty="0">
                  <a:solidFill>
                    <a:srgbClr val="00AEEF"/>
                  </a:solidFill>
                  <a:cs typeface="Arial"/>
                </a:rPr>
                <a:t> IWA Leading Edge Conference on Water </a:t>
              </a:r>
              <a:br>
                <a:rPr lang="en-US" sz="2250" b="1" dirty="0">
                  <a:cs typeface="Arial" panose="020B0604020202020204" pitchFamily="34" charset="0"/>
                </a:rPr>
              </a:br>
              <a:r>
                <a:rPr lang="en-US" sz="2250" b="1" dirty="0">
                  <a:solidFill>
                    <a:srgbClr val="00AEEF"/>
                  </a:solidFill>
                  <a:cs typeface="Arial"/>
                </a:rPr>
                <a:t>and Wastewater Technologies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E3CB5CD-E87B-8F36-21A8-7EBB86BAE990}"/>
                </a:ext>
              </a:extLst>
            </p:cNvPr>
            <p:cNvCxnSpPr>
              <a:cxnSpLocks/>
            </p:cNvCxnSpPr>
            <p:nvPr/>
          </p:nvCxnSpPr>
          <p:spPr>
            <a:xfrm>
              <a:off x="427501" y="887947"/>
              <a:ext cx="5175739" cy="0"/>
            </a:xfrm>
            <a:prstGeom prst="line">
              <a:avLst/>
            </a:prstGeom>
            <a:ln>
              <a:solidFill>
                <a:srgbClr val="CDF1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844836-78B1-0F30-A8C7-DB10667A165C}"/>
                </a:ext>
              </a:extLst>
            </p:cNvPr>
            <p:cNvSpPr txBox="1"/>
            <p:nvPr/>
          </p:nvSpPr>
          <p:spPr>
            <a:xfrm>
              <a:off x="352425" y="841636"/>
              <a:ext cx="6241703" cy="38087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685800"/>
              <a:r>
                <a:rPr lang="en-US" sz="1850" dirty="0">
                  <a:solidFill>
                    <a:srgbClr val="00AEEF"/>
                  </a:solidFill>
                  <a:cs typeface="Arial"/>
                </a:rPr>
                <a:t>1-5 June 2026 | Houston, Texas – 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7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5" y="251103"/>
            <a:ext cx="6820062" cy="615461"/>
          </a:xfrm>
        </p:spPr>
        <p:txBody>
          <a:bodyPr anchor="ctr" anchorCtr="0">
            <a:normAutofit/>
          </a:bodyPr>
          <a:lstStyle>
            <a:lvl1pPr>
              <a:defRPr sz="2500" b="1" i="0" kern="0" cap="all" spc="1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8359" y="1067991"/>
            <a:ext cx="8047313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>
                <a:solidFill>
                  <a:schemeClr val="tx1"/>
                </a:solidFill>
              </a:defRPr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b="1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9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9" y="251225"/>
            <a:ext cx="6820063" cy="615461"/>
          </a:xfrm>
        </p:spPr>
        <p:txBody>
          <a:bodyPr>
            <a:normAutofit/>
          </a:bodyPr>
          <a:lstStyle>
            <a:lvl1pPr>
              <a:defRPr sz="2500" b="1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8124" y="1067991"/>
            <a:ext cx="4038600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09128" y="1067991"/>
            <a:ext cx="3846543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9" y="251103"/>
            <a:ext cx="6820063" cy="615461"/>
          </a:xfrm>
        </p:spPr>
        <p:txBody>
          <a:bodyPr>
            <a:normAutofit/>
          </a:bodyPr>
          <a:lstStyle>
            <a:lvl1pPr>
              <a:defRPr sz="2500" b="1" i="0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1"/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-361" y="1044180"/>
            <a:ext cx="8387999" cy="3563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" y="1509713"/>
            <a:ext cx="6587999" cy="1215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" y="2771533"/>
            <a:ext cx="6587999" cy="321875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9071999" y="1521224"/>
            <a:ext cx="72000" cy="12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736637" y="3414889"/>
            <a:ext cx="2047005" cy="1485902"/>
          </a:xfr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0" y="4748400"/>
            <a:ext cx="1436458" cy="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8355" y="130335"/>
            <a:ext cx="6820876" cy="61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8359" y="1485901"/>
            <a:ext cx="830543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8"/>
          <a:srcRect l="9796" t="12394" r="10466" b="10768"/>
          <a:stretch>
            <a:fillRect/>
          </a:stretch>
        </p:blipFill>
        <p:spPr>
          <a:xfrm>
            <a:off x="7720642" y="319178"/>
            <a:ext cx="1015003" cy="7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2" r:id="rId3"/>
    <p:sldLayoutId id="2147483654" r:id="rId4"/>
    <p:sldLayoutId id="2147483655" r:id="rId5"/>
    <p:sldLayoutId id="2147483659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AEF0"/>
          </a:solidFill>
          <a:latin typeface="Arial"/>
          <a:ea typeface="+mj-ea"/>
          <a:cs typeface="+mj-cs"/>
        </a:defRPr>
      </a:lvl1pPr>
    </p:titleStyle>
    <p:bodyStyle>
      <a:lvl1pPr marL="271463" indent="-2714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414646"/>
          </a:solidFill>
          <a:latin typeface="Arial"/>
          <a:ea typeface="+mn-ea"/>
          <a:cs typeface="+mn-cs"/>
        </a:defRPr>
      </a:lvl1pPr>
      <a:lvl2pPr marL="536575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rgbClr val="414646"/>
          </a:solidFill>
          <a:latin typeface="Arial"/>
          <a:ea typeface="+mn-ea"/>
          <a:cs typeface="+mn-cs"/>
        </a:defRPr>
      </a:lvl2pPr>
      <a:lvl3pPr marL="811213" indent="-274638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tabLst/>
        <a:defRPr sz="1800" kern="1200">
          <a:solidFill>
            <a:srgbClr val="414646"/>
          </a:solidFill>
          <a:latin typeface="Arial"/>
          <a:ea typeface="+mn-ea"/>
          <a:cs typeface="+mn-cs"/>
        </a:defRPr>
      </a:lvl3pPr>
      <a:lvl4pPr marL="1074738" indent="-2635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4pPr>
      <a:lvl5pPr marL="1347788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02F36-BFD4-C945-0A66-FD099AC67C2A}"/>
              </a:ext>
            </a:extLst>
          </p:cNvPr>
          <p:cNvSpPr txBox="1">
            <a:spLocks/>
          </p:cNvSpPr>
          <p:nvPr/>
        </p:nvSpPr>
        <p:spPr>
          <a:xfrm>
            <a:off x="0" y="1818292"/>
            <a:ext cx="5087979" cy="911250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txBody>
          <a:bodyPr vert="horz" lIns="405000" tIns="135000" rIns="135000" bIns="13500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cap="none" spc="1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>
              <a:defRPr/>
            </a:pPr>
            <a:r>
              <a:rPr lang="en-US" sz="2100" spc="75" dirty="0">
                <a:solidFill>
                  <a:srgbClr val="FFFFFF"/>
                </a:solidFill>
                <a:latin typeface="+mn-lt"/>
              </a:rPr>
              <a:t>PRESENTATION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F14B19-88CC-751B-ABBD-7E344A4B965C}"/>
              </a:ext>
            </a:extLst>
          </p:cNvPr>
          <p:cNvSpPr txBox="1">
            <a:spLocks/>
          </p:cNvSpPr>
          <p:nvPr/>
        </p:nvSpPr>
        <p:spPr>
          <a:xfrm>
            <a:off x="0" y="2893203"/>
            <a:ext cx="5087979" cy="321650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txBody>
          <a:bodyPr vert="horz" lIns="405000" tIns="135000" rIns="135000" bIns="135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300" b="1" kern="1200" cap="all" spc="100" baseline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Clr>
                <a:srgbClr val="00AEEF"/>
              </a:buClr>
              <a:defRPr/>
            </a:pPr>
            <a:r>
              <a:rPr lang="en-US" sz="975" cap="none" spc="75" dirty="0">
                <a:latin typeface="+mn-lt"/>
              </a:rPr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197155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41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52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ea8263-bce7-404c-a564-9d931621a869" xsi:nil="true"/>
    <lcf76f155ced4ddcb4097134ff3c332f xmlns="6966578c-ea72-49e5-aa66-6d4ae96e6dd5">
      <Terms xmlns="http://schemas.microsoft.com/office/infopath/2007/PartnerControls"/>
    </lcf76f155ced4ddcb4097134ff3c332f>
    <Thumbnail xmlns="6966578c-ea72-49e5-aa66-6d4ae96e6d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91450D3A54E449B17F06F00BBFC26" ma:contentTypeVersion="17" ma:contentTypeDescription="Create a new document." ma:contentTypeScope="" ma:versionID="1ab633d1e83fdb65d36e931f42ce1e74">
  <xsd:schema xmlns:xsd="http://www.w3.org/2001/XMLSchema" xmlns:xs="http://www.w3.org/2001/XMLSchema" xmlns:p="http://schemas.microsoft.com/office/2006/metadata/properties" xmlns:ns2="6966578c-ea72-49e5-aa66-6d4ae96e6dd5" xmlns:ns3="54ea8263-bce7-404c-a564-9d931621a869" targetNamespace="http://schemas.microsoft.com/office/2006/metadata/properties" ma:root="true" ma:fieldsID="1f41496687976954d5e8f827f5aa5025" ns2:_="" ns3:_="">
    <xsd:import namespace="6966578c-ea72-49e5-aa66-6d4ae96e6dd5"/>
    <xsd:import namespace="54ea8263-bce7-404c-a564-9d931621a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Thumbnai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6578c-ea72-49e5-aa66-6d4ae96e6d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dbe15a9-36f8-4b2b-b671-10b48e7e11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" ma:index="23" nillable="true" ma:displayName="Thumbnail" ma:format="Thumbnail" ma:internalName="Thumbnail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a8263-bce7-404c-a564-9d931621a86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cf399c1-e6aa-471b-9b38-d14088aa7905}" ma:internalName="TaxCatchAll" ma:showField="CatchAllData" ma:web="54ea8263-bce7-404c-a564-9d931621a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EFD867-3E97-43F1-9124-B9F812DC10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5A004D-42A2-4CED-9791-DD1212E2D46D}">
  <ds:schemaRefs>
    <ds:schemaRef ds:uri="http://purl.org/dc/dcmitype/"/>
    <ds:schemaRef ds:uri="54ea8263-bce7-404c-a564-9d931621a869"/>
    <ds:schemaRef ds:uri="http://purl.org/dc/terms/"/>
    <ds:schemaRef ds:uri="http://schemas.microsoft.com/office/infopath/2007/PartnerControls"/>
    <ds:schemaRef ds:uri="http://purl.org/dc/elements/1.1/"/>
    <ds:schemaRef ds:uri="6966578c-ea72-49e5-aa66-6d4ae96e6dd5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A16F54-C72D-4EC8-8496-7C1BAFBC4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66578c-ea72-49e5-aa66-6d4ae96e6dd5"/>
    <ds:schemaRef ds:uri="54ea8263-bce7-404c-a564-9d931621a8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6</Words>
  <Application>Microsoft Office PowerPoint</Application>
  <PresentationFormat>On-screen Show (16:9)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Symbol</vt:lpstr>
      <vt:lpstr>Wingdings</vt:lpstr>
      <vt:lpstr>Office-Design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IWA Conferences</dc:creator>
  <cp:lastModifiedBy>Abhilasha</cp:lastModifiedBy>
  <cp:revision>42</cp:revision>
  <cp:lastPrinted>2026-03-18T08:57:57Z</cp:lastPrinted>
  <dcterms:created xsi:type="dcterms:W3CDTF">2013-01-25T14:48:21Z</dcterms:created>
  <dcterms:modified xsi:type="dcterms:W3CDTF">2026-03-24T16:40:13Z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0x01010084D91450D3A54E449B17F06F00BBFC26</vt:lpwstr>
  </property>
  <property fmtid="{D5CDD505-2E9C-101B-9397-08002B2CF9AE}" pid="3" name="MediaServiceImageTags">
    <vt:lpwstr/>
  </property>
</Properties>
</file>