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9"/>
  </p:notesMasterIdLst>
  <p:handoutMasterIdLst>
    <p:handoutMasterId r:id="rId10"/>
  </p:handoutMasterIdLst>
  <p:sldIdLst>
    <p:sldId id="268" r:id="rId6"/>
    <p:sldId id="269" r:id="rId7"/>
    <p:sldId id="266" r:id="rId8"/>
  </p:sldIdLst>
  <p:sldSz cx="9144000" cy="5143500" type="screen16x9"/>
  <p:notesSz cx="6805613" cy="99441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8">
          <p15:clr>
            <a:srgbClr val="A4A3A4"/>
          </p15:clr>
        </p15:guide>
        <p15:guide id="2" orient="horz" pos="951">
          <p15:clr>
            <a:srgbClr val="A4A3A4"/>
          </p15:clr>
        </p15:guide>
        <p15:guide id="3" orient="horz" pos="1034">
          <p15:clr>
            <a:srgbClr val="A4A3A4"/>
          </p15:clr>
        </p15:guide>
        <p15:guide id="4" orient="horz" pos="1081">
          <p15:clr>
            <a:srgbClr val="A4A3A4"/>
          </p15:clr>
        </p15:guide>
        <p15:guide id="5" pos="1737">
          <p15:clr>
            <a:srgbClr val="A4A3A4"/>
          </p15:clr>
        </p15:guide>
        <p15:guide id="6" pos="2793">
          <p15:clr>
            <a:srgbClr val="A4A3A4"/>
          </p15:clr>
        </p15:guide>
        <p15:guide id="7" pos="338">
          <p15:clr>
            <a:srgbClr val="A4A3A4"/>
          </p15:clr>
        </p15:guide>
        <p15:guide id="8" pos="236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sha Rodrigues" initials="S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33CAFF"/>
    <a:srgbClr val="000000"/>
    <a:srgbClr val="ADB000"/>
    <a:srgbClr val="FFEBAB"/>
    <a:srgbClr val="D9DADB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68B19A-A8A9-45BF-AB26-3232D893121D}" v="8" dt="2022-03-22T12:34:00.2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60" y="-212"/>
      </p:cViewPr>
      <p:guideLst>
        <p:guide orient="horz" pos="3068"/>
        <p:guide orient="horz" pos="951"/>
        <p:guide orient="horz" pos="1034"/>
        <p:guide orient="horz" pos="1081"/>
        <p:guide pos="1737"/>
        <p:guide pos="2793"/>
        <p:guide pos="338"/>
        <p:guide pos="23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BA41B-1B3F-7841-B42D-D192A41A0921}" type="datetimeFigureOut">
              <a:rPr lang="de-DE" smtClean="0">
                <a:latin typeface="Arial"/>
              </a:rPr>
              <a:pPr/>
              <a:t>23.05.2024</a:t>
            </a:fld>
            <a:endParaRPr lang="en-US">
              <a:latin typeface="Arial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8E7B6-3AFF-084E-8E9B-3DC03A9E0E3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54091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ED643C91-6C4C-A842-8FDD-92E81AC359D7}" type="datetimeFigureOut">
              <a:rPr lang="de-DE" smtClean="0"/>
              <a:pPr/>
              <a:t>23.05.2024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0D6102AA-C24B-6A42-9071-A00248763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202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8355" y="251103"/>
            <a:ext cx="6820062" cy="615461"/>
          </a:xfrm>
        </p:spPr>
        <p:txBody>
          <a:bodyPr anchor="ctr" anchorCtr="0">
            <a:normAutofit/>
          </a:bodyPr>
          <a:lstStyle>
            <a:lvl1pPr>
              <a:defRPr sz="2500" b="1" i="0" kern="0" cap="all" spc="1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08359" y="1067991"/>
            <a:ext cx="8047313" cy="3745798"/>
          </a:xfrm>
        </p:spPr>
        <p:txBody>
          <a:bodyPr/>
          <a:lstStyle>
            <a:lvl1pPr marL="271463" indent="-271463">
              <a:lnSpc>
                <a:spcPct val="110000"/>
              </a:lnSpc>
              <a:spcBef>
                <a:spcPts val="1176"/>
              </a:spcBef>
              <a:buFont typeface="Wingdings" charset="2"/>
              <a:buChar char="§"/>
              <a:defRPr sz="2200">
                <a:solidFill>
                  <a:schemeClr val="tx1"/>
                </a:solidFill>
              </a:defRPr>
            </a:lvl1pPr>
            <a:lvl2pPr marL="536575" indent="-273050">
              <a:lnSpc>
                <a:spcPct val="110000"/>
              </a:lnSpc>
              <a:buFont typeface="Symbol" charset="2"/>
              <a:buChar char="-"/>
              <a:defRPr sz="1800">
                <a:solidFill>
                  <a:schemeClr val="tx1"/>
                </a:solidFill>
              </a:defRPr>
            </a:lvl2pPr>
            <a:lvl3pPr marL="811213" indent="-274638">
              <a:lnSpc>
                <a:spcPct val="110000"/>
              </a:lnSpc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3pPr>
            <a:lvl4pPr marL="1074738" indent="-263525">
              <a:lnSpc>
                <a:spcPct val="110000"/>
              </a:lnSpc>
              <a:buFont typeface="Symbol" charset="2"/>
              <a:buChar char="-"/>
              <a:defRPr>
                <a:solidFill>
                  <a:schemeClr val="tx1"/>
                </a:solidFill>
              </a:defRPr>
            </a:lvl4pPr>
            <a:lvl5pPr marL="1347788" indent="-273050">
              <a:lnSpc>
                <a:spcPct val="110000"/>
              </a:lnSpc>
              <a:buFont typeface="Wingdings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Bullet Level 2</a:t>
            </a:r>
          </a:p>
          <a:p>
            <a:pPr lvl="2"/>
            <a:r>
              <a:rPr lang="en-US" noProof="0" dirty="0"/>
              <a:t>Bullet Level 3</a:t>
            </a:r>
          </a:p>
          <a:p>
            <a:pPr lvl="3"/>
            <a:r>
              <a:rPr lang="en-US" noProof="0" dirty="0"/>
              <a:t>Bullet Level 4</a:t>
            </a:r>
          </a:p>
          <a:p>
            <a:pPr lvl="4"/>
            <a:r>
              <a:rPr lang="en-US" noProof="0" dirty="0"/>
              <a:t>Bullet Level 5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0" y="4954544"/>
            <a:ext cx="9144000" cy="189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14" name="Foliennummernplatzhalter 5"/>
          <p:cNvSpPr txBox="1">
            <a:spLocks/>
          </p:cNvSpPr>
          <p:nvPr userDrawn="1"/>
        </p:nvSpPr>
        <p:spPr>
          <a:xfrm>
            <a:off x="6670429" y="4906473"/>
            <a:ext cx="22306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b="1" smtClean="0">
                <a:latin typeface="Arial"/>
              </a:rPr>
              <a:pPr/>
              <a:t>‹#›</a:t>
            </a:fld>
            <a:endParaRPr lang="en-US" b="1">
              <a:latin typeface="Arial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4395" y="231867"/>
            <a:ext cx="72000" cy="65065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06" y="4995693"/>
            <a:ext cx="1077200" cy="9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9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FABD5-C572-4315-A1A1-A15604039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76153-0B3F-413E-99E5-1D5C0A917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E5BBC-C2D6-4045-BE91-E93288967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7F05B4-455F-49C3-A8D0-B9CDC2A55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A8699C-67B0-4E6C-9F99-555808B948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A2A54A-5229-4BFB-B1E7-AC1DB8245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3DDA-8D2D-4EE6-A9B8-EB577B56F36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9125A3-9E02-46D5-85B6-6DCF109B6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359D67-6E10-4658-A243-1F83AB50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E844-BDFD-430E-A038-83B1F6E3D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28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8C276-C4D5-4EE6-B2D7-E11D4B559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D70446-630E-4609-B003-111BD95C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3DDA-8D2D-4EE6-A9B8-EB577B56F36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45781-CCDF-4B56-8A22-1E4A0AD3B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2055D-CE99-4B3E-AF50-1BDA05B37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E844-BDFD-430E-A038-83B1F6E3D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310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496D2B-86EC-4A85-BD90-CD5692B4B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3DDA-8D2D-4EE6-A9B8-EB577B56F36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EB6C02-EE19-4A75-8DE5-7713396A3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3F9AC-0B1E-4E4C-8A1B-6BA9E93A6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E844-BDFD-430E-A038-83B1F6E3D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887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53B4B-C260-4737-B5C9-66399C31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ED7D9-A404-455A-B41F-3F8AE6CB6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51893-4B1A-4238-9945-1F8A9995D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AEAFF-AE7F-488C-8CD7-985F8CA9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3DDA-8D2D-4EE6-A9B8-EB577B56F36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5E9C0-13B2-49CC-86AE-1A4159A1F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920B5-B40A-457F-9671-36AE8149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E844-BDFD-430E-A038-83B1F6E3D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700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FE966-2D89-499F-9FF8-CF9D14F8C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E4AD9F-654C-4C64-9271-7F57450AD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462FD-8947-4752-A417-53C00741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76413-DE6C-4A58-9547-5767CB4F2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3DDA-8D2D-4EE6-A9B8-EB577B56F36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FB33D-EC2F-4BB7-A76C-DFB9E5700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7A080-58C2-4BA1-89DF-ED50DE69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E844-BDFD-430E-A038-83B1F6E3D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893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82B1-F2BC-4523-9C21-0AAD6432F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500778-9514-428D-B2E2-A3D5E45C2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A654E-4F09-4665-814F-971B10DFE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3DDA-8D2D-4EE6-A9B8-EB577B56F36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6B75B-3596-4B54-9939-89079C49F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2A407-26EB-4179-9210-32B56D2A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E844-BDFD-430E-A038-83B1F6E3D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016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C8BD5-4457-4B36-9BFB-34CEEBB90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5AE0D3-E0C0-4E7A-B143-140E844859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4E107-2377-4990-BEFD-B3D7EA95D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3DDA-8D2D-4EE6-A9B8-EB577B56F36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DAF4A-2E6F-4384-BA2B-0F47E1C7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5E22F-D7E3-44BE-B159-FD9C28E82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E844-BDFD-430E-A038-83B1F6E3D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349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-360" y="1044181"/>
            <a:ext cx="8387999" cy="356399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" y="1509713"/>
            <a:ext cx="6587999" cy="1215000"/>
          </a:xfrm>
          <a:solidFill>
            <a:schemeClr val="accent1">
              <a:alpha val="95000"/>
            </a:schemeClr>
          </a:solidFill>
          <a:ln>
            <a:noFill/>
          </a:ln>
        </p:spPr>
        <p:txBody>
          <a:bodyPr lIns="540000" tIns="180000" rIns="180000" bIns="180000" anchor="ctr" anchorCtr="0">
            <a:noAutofit/>
          </a:bodyPr>
          <a:lstStyle>
            <a:lvl1pPr>
              <a:lnSpc>
                <a:spcPct val="100000"/>
              </a:lnSpc>
              <a:defRPr sz="3200" b="1" cap="none" spc="1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" y="2771534"/>
            <a:ext cx="6587999" cy="321875"/>
          </a:xfrm>
          <a:solidFill>
            <a:schemeClr val="accent1">
              <a:alpha val="95000"/>
            </a:schemeClr>
          </a:solidFill>
          <a:ln>
            <a:noFill/>
          </a:ln>
        </p:spPr>
        <p:txBody>
          <a:bodyPr lIns="540000" tIns="180000" rIns="180000" bIns="180000" anchor="ctr" anchorCtr="0">
            <a:noAutofit/>
          </a:bodyPr>
          <a:lstStyle>
            <a:lvl1pPr marL="0" indent="0" algn="l">
              <a:buNone/>
              <a:defRPr sz="1300" b="1" cap="all" spc="100" baseline="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9071999" y="1521224"/>
            <a:ext cx="72000" cy="1215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6736637" y="3414889"/>
            <a:ext cx="2047005" cy="1485902"/>
          </a:xfrm>
          <a:solidFill>
            <a:schemeClr val="accent1">
              <a:lumMod val="40000"/>
              <a:lumOff val="60000"/>
            </a:schemeClr>
          </a:solidFill>
          <a:ln w="63500">
            <a:solidFill>
              <a:schemeClr val="bg1"/>
            </a:solidFill>
          </a:ln>
        </p:spPr>
        <p:txBody>
          <a:bodyPr/>
          <a:lstStyle>
            <a:lvl1pPr>
              <a:defRPr>
                <a:ln>
                  <a:noFill/>
                </a:ln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81" y="4748401"/>
            <a:ext cx="1436458" cy="15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4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0" y="4954544"/>
            <a:ext cx="9144000" cy="189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8359" y="251225"/>
            <a:ext cx="6820063" cy="615461"/>
          </a:xfrm>
        </p:spPr>
        <p:txBody>
          <a:bodyPr>
            <a:normAutofit/>
          </a:bodyPr>
          <a:lstStyle>
            <a:lvl1pPr>
              <a:defRPr sz="2500" b="1" kern="0" cap="all" spc="100">
                <a:solidFill>
                  <a:srgbClr val="00AEF0"/>
                </a:solidFill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18124" y="1067991"/>
            <a:ext cx="4038600" cy="3745798"/>
          </a:xfrm>
        </p:spPr>
        <p:txBody>
          <a:bodyPr/>
          <a:lstStyle>
            <a:lvl1pPr marL="271463" indent="-271463">
              <a:lnSpc>
                <a:spcPct val="110000"/>
              </a:lnSpc>
              <a:buFont typeface="Wingdings" charset="2"/>
              <a:buChar char="§"/>
              <a:defRPr sz="2200"/>
            </a:lvl1pPr>
            <a:lvl2pPr marL="536575" indent="-273050">
              <a:lnSpc>
                <a:spcPct val="110000"/>
              </a:lnSpc>
              <a:buFont typeface="Symbol" charset="2"/>
              <a:buChar char="-"/>
              <a:defRPr sz="1800"/>
            </a:lvl2pPr>
            <a:lvl3pPr marL="811213" indent="-274638">
              <a:lnSpc>
                <a:spcPct val="110000"/>
              </a:lnSpc>
              <a:buFont typeface="Wingdings" charset="2"/>
              <a:buChar char="§"/>
              <a:defRPr sz="1600"/>
            </a:lvl3pPr>
            <a:lvl4pPr marL="1074738" indent="-263525">
              <a:lnSpc>
                <a:spcPct val="110000"/>
              </a:lnSpc>
              <a:buFont typeface="Symbol" charset="2"/>
              <a:buChar char="-"/>
              <a:defRPr sz="1600"/>
            </a:lvl4pPr>
            <a:lvl5pPr marL="1347788" indent="-273050">
              <a:lnSpc>
                <a:spcPct val="110000"/>
              </a:lnSpc>
              <a:buFont typeface="Wingdings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Bullet Level 2</a:t>
            </a:r>
          </a:p>
          <a:p>
            <a:pPr lvl="2"/>
            <a:r>
              <a:rPr lang="en-US" noProof="0" dirty="0"/>
              <a:t>Bullet Level 3</a:t>
            </a:r>
          </a:p>
          <a:p>
            <a:pPr lvl="3"/>
            <a:r>
              <a:rPr lang="en-US" noProof="0" dirty="0"/>
              <a:t>Bullet Level 4</a:t>
            </a:r>
          </a:p>
          <a:p>
            <a:pPr lvl="4"/>
            <a:r>
              <a:rPr lang="en-US" noProof="0" dirty="0"/>
              <a:t>Bullet Level 5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09128" y="1067991"/>
            <a:ext cx="3846543" cy="3745798"/>
          </a:xfrm>
        </p:spPr>
        <p:txBody>
          <a:bodyPr/>
          <a:lstStyle>
            <a:lvl1pPr marL="271463" indent="-271463">
              <a:lnSpc>
                <a:spcPct val="110000"/>
              </a:lnSpc>
              <a:buFont typeface="Wingdings" charset="2"/>
              <a:buChar char="§"/>
              <a:defRPr sz="2200"/>
            </a:lvl1pPr>
            <a:lvl2pPr marL="536575" indent="-273050">
              <a:lnSpc>
                <a:spcPct val="110000"/>
              </a:lnSpc>
              <a:buFont typeface="Symbol" charset="2"/>
              <a:buChar char="-"/>
              <a:defRPr sz="1800"/>
            </a:lvl2pPr>
            <a:lvl3pPr marL="811213" indent="-274638">
              <a:lnSpc>
                <a:spcPct val="110000"/>
              </a:lnSpc>
              <a:buFont typeface="Wingdings" charset="2"/>
              <a:buChar char="§"/>
              <a:defRPr sz="1600"/>
            </a:lvl3pPr>
            <a:lvl4pPr marL="1074738" indent="-263525">
              <a:lnSpc>
                <a:spcPct val="110000"/>
              </a:lnSpc>
              <a:buFont typeface="Symbol" charset="2"/>
              <a:buChar char="-"/>
              <a:defRPr sz="1600"/>
            </a:lvl4pPr>
            <a:lvl5pPr marL="1347788" indent="-273050">
              <a:lnSpc>
                <a:spcPct val="110000"/>
              </a:lnSpc>
              <a:buFont typeface="Wingdings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Bullet Level 2</a:t>
            </a:r>
          </a:p>
          <a:p>
            <a:pPr lvl="2"/>
            <a:r>
              <a:rPr lang="en-US" noProof="0" dirty="0"/>
              <a:t>Bullet Level 3</a:t>
            </a:r>
          </a:p>
          <a:p>
            <a:pPr lvl="3"/>
            <a:r>
              <a:rPr lang="en-US" noProof="0" dirty="0"/>
              <a:t>Bullet Level 4</a:t>
            </a:r>
          </a:p>
          <a:p>
            <a:pPr lvl="4"/>
            <a:r>
              <a:rPr lang="en-US" noProof="0" dirty="0"/>
              <a:t>Bullet Level 5</a:t>
            </a:r>
          </a:p>
        </p:txBody>
      </p:sp>
      <p:sp>
        <p:nvSpPr>
          <p:cNvPr id="15" name="Foliennummernplatzhalter 5"/>
          <p:cNvSpPr txBox="1">
            <a:spLocks/>
          </p:cNvSpPr>
          <p:nvPr userDrawn="1"/>
        </p:nvSpPr>
        <p:spPr>
          <a:xfrm>
            <a:off x="6670429" y="4906473"/>
            <a:ext cx="22306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b="1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-4395" y="231867"/>
            <a:ext cx="72000" cy="65065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06" y="4995693"/>
            <a:ext cx="1077200" cy="9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18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4954544"/>
            <a:ext cx="9144000" cy="189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8359" y="251103"/>
            <a:ext cx="6820063" cy="615461"/>
          </a:xfrm>
        </p:spPr>
        <p:txBody>
          <a:bodyPr>
            <a:normAutofit/>
          </a:bodyPr>
          <a:lstStyle>
            <a:lvl1pPr>
              <a:defRPr sz="2500" b="1" i="0" kern="0" cap="all" spc="100">
                <a:solidFill>
                  <a:srgbClr val="00AEF0"/>
                </a:solidFill>
              </a:defRPr>
            </a:lvl1pPr>
          </a:lstStyle>
          <a:p>
            <a:r>
              <a:rPr lang="en-US" noProof="0"/>
              <a:t>Click to edit title</a:t>
            </a:r>
            <a:endParaRPr lang="en-US" noProof="1"/>
          </a:p>
        </p:txBody>
      </p:sp>
      <p:sp>
        <p:nvSpPr>
          <p:cNvPr id="18" name="Foliennummernplatzhalter 5"/>
          <p:cNvSpPr txBox="1">
            <a:spLocks/>
          </p:cNvSpPr>
          <p:nvPr userDrawn="1"/>
        </p:nvSpPr>
        <p:spPr>
          <a:xfrm>
            <a:off x="6670429" y="4906473"/>
            <a:ext cx="22306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b="1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-4395" y="231867"/>
            <a:ext cx="72000" cy="65065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06" y="4995693"/>
            <a:ext cx="1077200" cy="9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6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4954544"/>
            <a:ext cx="9144000" cy="189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14" name="Foliennummernplatzhalter 5"/>
          <p:cNvSpPr txBox="1">
            <a:spLocks/>
          </p:cNvSpPr>
          <p:nvPr userDrawn="1"/>
        </p:nvSpPr>
        <p:spPr>
          <a:xfrm>
            <a:off x="6670429" y="4906473"/>
            <a:ext cx="22306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b="1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06" y="4995693"/>
            <a:ext cx="1077200" cy="9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9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-361" y="1044180"/>
            <a:ext cx="8387999" cy="356399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" y="1509713"/>
            <a:ext cx="6587999" cy="1215000"/>
          </a:xfrm>
          <a:solidFill>
            <a:schemeClr val="accent1">
              <a:alpha val="95000"/>
            </a:schemeClr>
          </a:solidFill>
          <a:ln>
            <a:noFill/>
          </a:ln>
        </p:spPr>
        <p:txBody>
          <a:bodyPr lIns="540000" tIns="180000" rIns="180000" bIns="180000" anchor="ctr" anchorCtr="0">
            <a:noAutofit/>
          </a:bodyPr>
          <a:lstStyle>
            <a:lvl1pPr>
              <a:lnSpc>
                <a:spcPct val="100000"/>
              </a:lnSpc>
              <a:defRPr sz="3200" b="1" cap="none" spc="1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" y="2771533"/>
            <a:ext cx="6587999" cy="321875"/>
          </a:xfrm>
          <a:solidFill>
            <a:schemeClr val="accent1">
              <a:alpha val="95000"/>
            </a:schemeClr>
          </a:solidFill>
          <a:ln>
            <a:noFill/>
          </a:ln>
        </p:spPr>
        <p:txBody>
          <a:bodyPr lIns="540000" tIns="180000" rIns="180000" bIns="180000" anchor="ctr" anchorCtr="0">
            <a:noAutofit/>
          </a:bodyPr>
          <a:lstStyle>
            <a:lvl1pPr marL="0" indent="0" algn="l">
              <a:buNone/>
              <a:defRPr sz="1300" b="1" cap="all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9071999" y="1521224"/>
            <a:ext cx="72000" cy="1215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6736637" y="3414889"/>
            <a:ext cx="2047005" cy="1485902"/>
          </a:xfrm>
          <a:solidFill>
            <a:schemeClr val="accent1">
              <a:lumMod val="40000"/>
              <a:lumOff val="60000"/>
            </a:schemeClr>
          </a:solidFill>
          <a:ln w="63500">
            <a:solidFill>
              <a:schemeClr val="bg1"/>
            </a:solidFill>
          </a:ln>
        </p:spPr>
        <p:txBody>
          <a:bodyPr/>
          <a:lstStyle>
            <a:lvl1pPr>
              <a:defRPr>
                <a:ln>
                  <a:noFill/>
                </a:ln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80" y="4748400"/>
            <a:ext cx="1436458" cy="15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77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BE878-CBD6-411D-8EB6-F0082055F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DF9571-832B-4BD6-A6CF-269841153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5D56B-EB9D-4435-998C-4F54DA1E4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3DDA-8D2D-4EE6-A9B8-EB577B56F36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E3CD0-DF28-4720-A693-444E37DC7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BCFC8-FDCF-4C67-A050-EA0DD0478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E844-BDFD-430E-A038-83B1F6E3D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82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3B459-C78D-4962-B1D3-A0F128281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94D95-0A07-4A3F-B0DB-FB52ADBD4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75D8E-499A-458A-AF8A-634EA84A8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3DDA-8D2D-4EE6-A9B8-EB577B56F36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BFF7F-2ACC-4C8D-9D28-EC0D594AD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1913C-EF09-4C9B-8073-F3A3E1086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E844-BDFD-430E-A038-83B1F6E3D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1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F53AE-DA6E-4B82-A228-90ACBD5B0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48F6E-9F77-4467-83FE-F26790AFE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38750-3FE3-494D-9E0C-14F2D8722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3DDA-8D2D-4EE6-A9B8-EB577B56F36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B2417-F135-461E-9F52-2DC660578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8628A-CE1C-474A-9BFF-A2519CF9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E844-BDFD-430E-A038-83B1F6E3D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14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B4605-B1E9-4BF4-8590-BA6E2BC02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96BA9-829B-4766-BB1F-5C47002DE2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FDEA8E-BFE7-427D-BADC-57DB3EF7C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2DAF9-08F6-40CE-8CEE-EC143319E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3DDA-8D2D-4EE6-A9B8-EB577B56F36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8CF27-7C86-46C9-9446-3D0B558DF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8CF99-B328-458A-8F1C-64132FEF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E844-BDFD-430E-A038-83B1F6E3D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05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8355" y="130335"/>
            <a:ext cx="6820876" cy="615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8359" y="1485901"/>
            <a:ext cx="8305433" cy="310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Ebene</a:t>
            </a:r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Ebene</a:t>
            </a: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7581730" y="0"/>
            <a:ext cx="1153915" cy="90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6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  <p:sldLayoutId id="2147483659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AEF0"/>
          </a:solidFill>
          <a:latin typeface="Arial"/>
          <a:ea typeface="+mj-ea"/>
          <a:cs typeface="+mj-cs"/>
        </a:defRPr>
      </a:lvl1pPr>
    </p:titleStyle>
    <p:bodyStyle>
      <a:lvl1pPr marL="271463" indent="-271463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400" kern="1200">
          <a:solidFill>
            <a:srgbClr val="414646"/>
          </a:solidFill>
          <a:latin typeface="Arial"/>
          <a:ea typeface="+mn-ea"/>
          <a:cs typeface="+mn-cs"/>
        </a:defRPr>
      </a:lvl1pPr>
      <a:lvl2pPr marL="536575" indent="-2730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rgbClr val="414646"/>
          </a:solidFill>
          <a:latin typeface="Arial"/>
          <a:ea typeface="+mn-ea"/>
          <a:cs typeface="+mn-cs"/>
        </a:defRPr>
      </a:lvl2pPr>
      <a:lvl3pPr marL="811213" indent="-274638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tabLst/>
        <a:defRPr sz="1800" kern="1200">
          <a:solidFill>
            <a:srgbClr val="414646"/>
          </a:solidFill>
          <a:latin typeface="Arial"/>
          <a:ea typeface="+mn-ea"/>
          <a:cs typeface="+mn-cs"/>
        </a:defRPr>
      </a:lvl3pPr>
      <a:lvl4pPr marL="1074738" indent="-263525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600" kern="1200">
          <a:solidFill>
            <a:srgbClr val="414646"/>
          </a:solidFill>
          <a:latin typeface="Arial"/>
          <a:ea typeface="+mn-ea"/>
          <a:cs typeface="+mn-cs"/>
        </a:defRPr>
      </a:lvl4pPr>
      <a:lvl5pPr marL="1347788" indent="-2730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600" kern="1200">
          <a:solidFill>
            <a:srgbClr val="414646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FD1BB0-25DF-4BBA-81F8-0C00B298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5D8FD-0035-4954-98BF-4261B1245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36B2F-30FC-4F98-8CD6-2265D22F1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53DDA-8D2D-4EE6-A9B8-EB577B56F36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EAC8D-1B35-4AC4-80BF-216FCBE8A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DACB7-605D-41ED-851A-48F878A80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2E844-BDFD-430E-A038-83B1F6E3D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56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round building with a metal railing">
            <a:extLst>
              <a:ext uri="{FF2B5EF4-FFF2-40B4-BE49-F238E27FC236}">
                <a16:creationId xmlns:a16="http://schemas.microsoft.com/office/drawing/2014/main" id="{73195032-C75D-9F8B-10F4-FC21D2F02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5496" b="13912"/>
          <a:stretch/>
        </p:blipFill>
        <p:spPr>
          <a:xfrm>
            <a:off x="0" y="993829"/>
            <a:ext cx="9144000" cy="360000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3B1649F-418E-1821-3F05-D5C90E62B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39" y="119419"/>
            <a:ext cx="1189285" cy="93725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64C5FE9-5499-A99B-201D-BED14D284371}"/>
              </a:ext>
            </a:extLst>
          </p:cNvPr>
          <p:cNvGrpSpPr/>
          <p:nvPr/>
        </p:nvGrpSpPr>
        <p:grpSpPr>
          <a:xfrm>
            <a:off x="352425" y="153914"/>
            <a:ext cx="7535652" cy="1068595"/>
            <a:chOff x="590870" y="251263"/>
            <a:chExt cx="10103590" cy="136257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1F4542-477A-E901-50A9-D813A3090227}"/>
                </a:ext>
              </a:extLst>
            </p:cNvPr>
            <p:cNvSpPr txBox="1"/>
            <p:nvPr/>
          </p:nvSpPr>
          <p:spPr>
            <a:xfrm>
              <a:off x="590870" y="251263"/>
              <a:ext cx="10103590" cy="10007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250" b="1" dirty="0">
                  <a:solidFill>
                    <a:srgbClr val="00AEEF"/>
                  </a:solidFill>
                  <a:cs typeface="Arial" panose="020B0604020202020204" pitchFamily="34" charset="0"/>
                </a:rPr>
                <a:t>19</a:t>
              </a:r>
              <a:r>
                <a:rPr lang="en-US" sz="2250" b="1" baseline="30000" dirty="0">
                  <a:solidFill>
                    <a:srgbClr val="00AEEF"/>
                  </a:solidFill>
                  <a:cs typeface="Arial" panose="020B0604020202020204" pitchFamily="34" charset="0"/>
                </a:rPr>
                <a:t>th</a:t>
              </a:r>
              <a:r>
                <a:rPr lang="en-US" sz="2250" b="1" dirty="0">
                  <a:solidFill>
                    <a:srgbClr val="00AEEF"/>
                  </a:solidFill>
                  <a:cs typeface="Arial" panose="020B0604020202020204" pitchFamily="34" charset="0"/>
                </a:rPr>
                <a:t> IWA Leading Edge Conference on Water </a:t>
              </a:r>
              <a:br>
                <a:rPr lang="en-US" sz="2250" b="1" dirty="0">
                  <a:solidFill>
                    <a:srgbClr val="00AEEF"/>
                  </a:solidFill>
                  <a:cs typeface="Arial" panose="020B0604020202020204" pitchFamily="34" charset="0"/>
                </a:rPr>
              </a:br>
              <a:r>
                <a:rPr lang="en-US" sz="2250" b="1" dirty="0">
                  <a:solidFill>
                    <a:srgbClr val="00AEEF"/>
                  </a:solidFill>
                  <a:cs typeface="Arial" panose="020B0604020202020204" pitchFamily="34" charset="0"/>
                </a:rPr>
                <a:t>and Wastewater Technologies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6938786-3B3D-C857-9D08-69ED7D9FD5E9}"/>
                </a:ext>
              </a:extLst>
            </p:cNvPr>
            <p:cNvCxnSpPr>
              <a:cxnSpLocks/>
            </p:cNvCxnSpPr>
            <p:nvPr/>
          </p:nvCxnSpPr>
          <p:spPr>
            <a:xfrm>
              <a:off x="691530" y="1187232"/>
              <a:ext cx="6939485" cy="0"/>
            </a:xfrm>
            <a:prstGeom prst="line">
              <a:avLst/>
            </a:prstGeom>
            <a:ln>
              <a:solidFill>
                <a:srgbClr val="CDF1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92C779-451C-2DE7-02C4-D8390D3B4A83}"/>
                </a:ext>
              </a:extLst>
            </p:cNvPr>
            <p:cNvSpPr txBox="1"/>
            <p:nvPr/>
          </p:nvSpPr>
          <p:spPr>
            <a:xfrm>
              <a:off x="590870" y="1128181"/>
              <a:ext cx="8368700" cy="485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875" dirty="0">
                  <a:solidFill>
                    <a:srgbClr val="00AEEF"/>
                  </a:solidFill>
                  <a:cs typeface="Arial" panose="020B0604020202020204" pitchFamily="34" charset="0"/>
                </a:rPr>
                <a:t>24-28 June 2024 | Essen – Germany</a:t>
              </a:r>
            </a:p>
          </p:txBody>
        </p:sp>
      </p:grpSp>
      <p:sp>
        <p:nvSpPr>
          <p:cNvPr id="17" name="Titel 1">
            <a:extLst>
              <a:ext uri="{FF2B5EF4-FFF2-40B4-BE49-F238E27FC236}">
                <a16:creationId xmlns:a16="http://schemas.microsoft.com/office/drawing/2014/main" id="{F2C10671-5ECE-DD11-FA1C-39FA3F643D1C}"/>
              </a:ext>
            </a:extLst>
          </p:cNvPr>
          <p:cNvSpPr txBox="1">
            <a:spLocks/>
          </p:cNvSpPr>
          <p:nvPr/>
        </p:nvSpPr>
        <p:spPr>
          <a:xfrm>
            <a:off x="0" y="1818292"/>
            <a:ext cx="5087979" cy="911250"/>
          </a:xfrm>
          <a:prstGeom prst="rect">
            <a:avLst/>
          </a:prstGeom>
          <a:solidFill>
            <a:srgbClr val="00AEEF">
              <a:alpha val="95000"/>
            </a:srgbClr>
          </a:solidFill>
          <a:ln>
            <a:noFill/>
          </a:ln>
        </p:spPr>
        <p:txBody>
          <a:bodyPr vert="horz" lIns="405000" tIns="135000" rIns="135000" bIns="13500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cap="none" spc="100" baseline="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342900">
              <a:defRPr/>
            </a:pPr>
            <a:r>
              <a:rPr lang="en-US" sz="2100" spc="75" dirty="0">
                <a:solidFill>
                  <a:srgbClr val="FFFFFF"/>
                </a:solidFill>
                <a:latin typeface="+mn-lt"/>
              </a:rPr>
              <a:t>PRESENTATION TITLE</a:t>
            </a:r>
          </a:p>
        </p:txBody>
      </p:sp>
      <p:sp>
        <p:nvSpPr>
          <p:cNvPr id="18" name="Untertitel 2">
            <a:extLst>
              <a:ext uri="{FF2B5EF4-FFF2-40B4-BE49-F238E27FC236}">
                <a16:creationId xmlns:a16="http://schemas.microsoft.com/office/drawing/2014/main" id="{269BE58B-3C51-5966-1EA0-842509FC0664}"/>
              </a:ext>
            </a:extLst>
          </p:cNvPr>
          <p:cNvSpPr txBox="1">
            <a:spLocks/>
          </p:cNvSpPr>
          <p:nvPr/>
        </p:nvSpPr>
        <p:spPr>
          <a:xfrm>
            <a:off x="0" y="2893203"/>
            <a:ext cx="5087979" cy="321650"/>
          </a:xfrm>
          <a:prstGeom prst="rect">
            <a:avLst/>
          </a:prstGeom>
          <a:solidFill>
            <a:srgbClr val="00AEEF">
              <a:alpha val="95000"/>
            </a:srgbClr>
          </a:solidFill>
          <a:ln>
            <a:noFill/>
          </a:ln>
        </p:spPr>
        <p:txBody>
          <a:bodyPr vert="horz" lIns="405000" tIns="135000" rIns="135000" bIns="13500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300" b="1" kern="1200" cap="all" spc="100" baseline="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buClr>
                <a:srgbClr val="00AEEF"/>
              </a:buClr>
              <a:defRPr/>
            </a:pPr>
            <a:r>
              <a:rPr lang="en-US" sz="975" cap="none" spc="75" dirty="0">
                <a:latin typeface="+mn-lt"/>
              </a:rPr>
              <a:t>Author(s)</a:t>
            </a:r>
          </a:p>
        </p:txBody>
      </p:sp>
    </p:spTree>
    <p:extLst>
      <p:ext uri="{BB962C8B-B14F-4D97-AF65-F5344CB8AC3E}">
        <p14:creationId xmlns:p14="http://schemas.microsoft.com/office/powerpoint/2010/main" val="441299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50D8E-04C0-7166-E94E-434145557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A0A9C-C016-AD47-B914-5DBFC3705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279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3521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IWA Colors">
      <a:dk1>
        <a:srgbClr val="414646"/>
      </a:dk1>
      <a:lt1>
        <a:srgbClr val="FFFFFF"/>
      </a:lt1>
      <a:dk2>
        <a:srgbClr val="939598"/>
      </a:dk2>
      <a:lt2>
        <a:srgbClr val="14325A"/>
      </a:lt2>
      <a:accent1>
        <a:srgbClr val="00AEEF"/>
      </a:accent1>
      <a:accent2>
        <a:srgbClr val="00827D"/>
      </a:accent2>
      <a:accent3>
        <a:srgbClr val="FFD478"/>
      </a:accent3>
      <a:accent4>
        <a:srgbClr val="E6EB00"/>
      </a:accent4>
      <a:accent5>
        <a:srgbClr val="14325A"/>
      </a:accent5>
      <a:accent6>
        <a:srgbClr val="00BEB4"/>
      </a:accent6>
      <a:hlink>
        <a:srgbClr val="00AEEF"/>
      </a:hlink>
      <a:folHlink>
        <a:srgbClr val="0082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D91450D3A54E449B17F06F00BBFC26" ma:contentTypeVersion="15" ma:contentTypeDescription="Create a new document." ma:contentTypeScope="" ma:versionID="f5ebeaedda3ff2430ff951267acddf28">
  <xsd:schema xmlns:xsd="http://www.w3.org/2001/XMLSchema" xmlns:xs="http://www.w3.org/2001/XMLSchema" xmlns:p="http://schemas.microsoft.com/office/2006/metadata/properties" xmlns:ns2="6966578c-ea72-49e5-aa66-6d4ae96e6dd5" xmlns:ns3="54ea8263-bce7-404c-a564-9d931621a869" targetNamespace="http://schemas.microsoft.com/office/2006/metadata/properties" ma:root="true" ma:fieldsID="8cf81882e01936d633da0f5b1b26b9d0" ns2:_="" ns3:_="">
    <xsd:import namespace="6966578c-ea72-49e5-aa66-6d4ae96e6dd5"/>
    <xsd:import namespace="54ea8263-bce7-404c-a564-9d931621a8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66578c-ea72-49e5-aa66-6d4ae96e6d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dbe15a9-36f8-4b2b-b671-10b48e7e11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ea8263-bce7-404c-a564-9d931621a86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cf399c1-e6aa-471b-9b38-d14088aa7905}" ma:internalName="TaxCatchAll" ma:showField="CatchAllData" ma:web="54ea8263-bce7-404c-a564-9d931621a8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ea8263-bce7-404c-a564-9d931621a869" xsi:nil="true"/>
    <lcf76f155ced4ddcb4097134ff3c332f xmlns="6966578c-ea72-49e5-aa66-6d4ae96e6dd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1916796-B4AA-49B3-A020-C67E309330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66578c-ea72-49e5-aa66-6d4ae96e6dd5"/>
    <ds:schemaRef ds:uri="54ea8263-bce7-404c-a564-9d931621a8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EFD867-3E97-43F1-9124-B9F812DC10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5A004D-42A2-4CED-9791-DD1212E2D46D}">
  <ds:schemaRefs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54ea8263-bce7-404c-a564-9d931621a869"/>
    <ds:schemaRef ds:uri="http://schemas.microsoft.com/office/2006/documentManagement/types"/>
    <ds:schemaRef ds:uri="6966578c-ea72-49e5-aa66-6d4ae96e6dd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24</Words>
  <Application>Microsoft Office PowerPoint</Application>
  <PresentationFormat>On-screen Show (16:9)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Symbol</vt:lpstr>
      <vt:lpstr>Wingdings</vt:lpstr>
      <vt:lpstr>Office-Design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IWA Conferences</dc:creator>
  <cp:lastModifiedBy>Keith Hayward</cp:lastModifiedBy>
  <cp:revision>9</cp:revision>
  <cp:lastPrinted>2024-05-16T14:40:03Z</cp:lastPrinted>
  <dcterms:created xsi:type="dcterms:W3CDTF">2013-01-25T14:48:21Z</dcterms:created>
  <dcterms:modified xsi:type="dcterms:W3CDTF">2024-05-23T10:47:12Z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0x01010084D91450D3A54E449B17F06F00BBFC26</vt:lpwstr>
  </property>
</Properties>
</file>